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3"/>
    <p:restoredTop sz="88809" autoAdjust="0"/>
  </p:normalViewPr>
  <p:slideViewPr>
    <p:cSldViewPr snapToGrid="0">
      <p:cViewPr>
        <p:scale>
          <a:sx n="82" d="100"/>
          <a:sy n="82" d="100"/>
        </p:scale>
        <p:origin x="632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454" y="5002602"/>
            <a:ext cx="819146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12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12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3741397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660092" y="7127877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84128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Sustainability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381616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548" y="11475391"/>
            <a:ext cx="980040" cy="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86451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populations, willing volunteers</a:t>
            </a: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244</Words>
  <Application>Microsoft Macintosh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138</cp:revision>
  <dcterms:modified xsi:type="dcterms:W3CDTF">2017-04-16T09:32:35Z</dcterms:modified>
</cp:coreProperties>
</file>